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5" r:id="rId6"/>
    <p:sldId id="267" r:id="rId7"/>
    <p:sldId id="261" r:id="rId8"/>
    <p:sldId id="260" r:id="rId9"/>
    <p:sldId id="262" r:id="rId10"/>
    <p:sldId id="264" r:id="rId11"/>
    <p:sldId id="266" r:id="rId12"/>
    <p:sldId id="273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Público</a:t>
            </a:r>
            <a:r>
              <a:rPr lang="en-US" sz="2800" baseline="0" dirty="0"/>
              <a:t> </a:t>
            </a:r>
            <a:endParaRPr lang="en-US" sz="2800" dirty="0"/>
          </a:p>
        </c:rich>
      </c:tx>
      <c:layout>
        <c:manualLayout>
          <c:xMode val="edge"/>
          <c:yMode val="edge"/>
          <c:x val="0.43443075786868912"/>
          <c:y val="7.4174932384204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003979651232119"/>
          <c:y val="0.20915021327464181"/>
          <c:w val="0.43032111605302464"/>
          <c:h val="0.80801236358303763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Participantes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1"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2-44FE-B05E-E90ABED735B0}"/>
              </c:ext>
            </c:extLst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3"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9D2-44FE-B05E-E90ABED735B0}"/>
              </c:ext>
            </c:extLst>
          </c:dPt>
          <c:cat>
            <c:strRef>
              <c:f>Planilha1!$A$2:$A$3</c:f>
              <c:strCache>
                <c:ptCount val="2"/>
                <c:pt idx="0">
                  <c:v>Inscritos</c:v>
                </c:pt>
                <c:pt idx="1">
                  <c:v>Presentes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97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D2-44FE-B05E-E90ABED73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078652689534005"/>
          <c:y val="0.8173089178321703"/>
          <c:w val="0.38095404701832791"/>
          <c:h val="0.11706921470776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8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44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07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60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03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7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9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040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8909A10-7A09-4305-8F32-61C7B7DB503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FB47264-DC10-45BD-9541-715109C99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59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4414" y="1445516"/>
            <a:ext cx="11441151" cy="2587082"/>
          </a:xfrm>
        </p:spPr>
        <p:txBody>
          <a:bodyPr/>
          <a:lstStyle/>
          <a:p>
            <a:pPr algn="ctr"/>
            <a:r>
              <a:rPr lang="pt-BR" sz="72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Projetos de Extensão do PGECN em Números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4310" y="4318388"/>
            <a:ext cx="7761360" cy="1645920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dos cursos, oficinas e palestras ministrados remotamente de Junho a Agosto/2020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30903"/>
            <a:ext cx="3278458" cy="1165389"/>
          </a:xfrm>
          <a:prstGeom prst="rect">
            <a:avLst/>
          </a:prstGeom>
        </p:spPr>
      </p:pic>
      <p:pic>
        <p:nvPicPr>
          <p:cNvPr id="3074" name="Picture 2" descr="CP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54" y="30903"/>
            <a:ext cx="4458446" cy="11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0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8" y="-153610"/>
            <a:ext cx="11930743" cy="165819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Ferramentas Digitais Para Interação Síncrona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3865" y="1267483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Mestranda Fernanda Estrada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04/08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6" y="2550595"/>
            <a:ext cx="2769866" cy="7501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6" y="3396462"/>
            <a:ext cx="3206628" cy="30002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956" y="3202271"/>
            <a:ext cx="2778273" cy="18109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956" y="4960958"/>
            <a:ext cx="2710785" cy="13835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916" y="4538309"/>
            <a:ext cx="2345464" cy="6329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l="5067" t="4000"/>
          <a:stretch/>
        </p:blipFill>
        <p:spPr>
          <a:xfrm>
            <a:off x="9744892" y="4458926"/>
            <a:ext cx="2447108" cy="238757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5958" y="5202261"/>
            <a:ext cx="2500141" cy="133857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1687" y="1267483"/>
            <a:ext cx="2500247" cy="24486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9319" y="1197583"/>
            <a:ext cx="1008630" cy="59814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4910" y="1884106"/>
            <a:ext cx="428625" cy="14954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6099" y="1884106"/>
            <a:ext cx="485775" cy="14954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5321" y="1841033"/>
            <a:ext cx="419100" cy="14859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7868" y="1846848"/>
            <a:ext cx="4095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8" y="-153610"/>
            <a:ext cx="11930743" cy="165819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Ferramentas Digitais Para Interação Síncrona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1" y="2387890"/>
            <a:ext cx="2870237" cy="7827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1" y="3384289"/>
            <a:ext cx="3135988" cy="30414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218" y="2779286"/>
            <a:ext cx="2733947" cy="18487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013" y="4628061"/>
            <a:ext cx="2745152" cy="14005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882" y="3950477"/>
            <a:ext cx="2234837" cy="6775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143" y="4409315"/>
            <a:ext cx="2264228" cy="23726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963" y="1250289"/>
            <a:ext cx="2546985" cy="24965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197" y="4628061"/>
            <a:ext cx="2684946" cy="16343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064" y="1110679"/>
            <a:ext cx="1048158" cy="6536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9018" y="1888863"/>
            <a:ext cx="476250" cy="14954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2147" y="1893896"/>
            <a:ext cx="438150" cy="1524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07176" y="1900262"/>
            <a:ext cx="438150" cy="15430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5326" y="1900262"/>
            <a:ext cx="400050" cy="6096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43865" y="1267483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Mestranda Fernanda Estrada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05/08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6467" y="-222539"/>
            <a:ext cx="10137971" cy="16581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Ciclo de Estudos do GENTMARX: A construção de barragens hidrelétricas na Amazônia em perspectiva histórica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7588" y="1638675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Dra. Nathalia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Capellini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 30/07 às 16h pelo Google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0" y="2672262"/>
            <a:ext cx="2637425" cy="6664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4" y="3303833"/>
            <a:ext cx="3146522" cy="32443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625" y="3517379"/>
            <a:ext cx="2763044" cy="17380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624" y="5029140"/>
            <a:ext cx="2718479" cy="15597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831" y="4237767"/>
            <a:ext cx="2640569" cy="7950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4350443"/>
            <a:ext cx="2133600" cy="231713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272" y="5107577"/>
            <a:ext cx="2628028" cy="13670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0490" y="1214805"/>
            <a:ext cx="1194306" cy="7360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818" y="1226740"/>
            <a:ext cx="2476908" cy="254278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998" y="1992618"/>
            <a:ext cx="419100" cy="14573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0243" y="1969688"/>
            <a:ext cx="428625" cy="14859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7220" y="1973568"/>
            <a:ext cx="419100" cy="147637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4672" y="1996088"/>
            <a:ext cx="3905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50ADD0A-33BB-4503-AB30-5786BFCF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15" y="0"/>
            <a:ext cx="10137971" cy="16581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Ciclo de Estudos do GENTMARX: Neoliberalismo e Meio Ambiente Mínimo: aspectos da falha metabólica do capitalismo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E007DD1-A753-4E3E-B945-C419BB513B34}"/>
              </a:ext>
            </a:extLst>
          </p:cNvPr>
          <p:cNvSpPr txBox="1"/>
          <p:nvPr/>
        </p:nvSpPr>
        <p:spPr>
          <a:xfrm>
            <a:off x="577588" y="1638675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Dr. Roger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Domenech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Colacios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06/08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2CBE10F-1A94-4243-903D-658712C0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88" y="2453516"/>
            <a:ext cx="2643738" cy="7078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593553F-7559-4152-B1EE-01B738A8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2637"/>
            <a:ext cx="3221326" cy="30610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9E3A3FC-65CD-45B7-BAE4-62BED10D0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325" y="3224350"/>
            <a:ext cx="2665123" cy="16657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8DA4D0B-9BCD-493F-9E49-B5AD988F0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325" y="4901287"/>
            <a:ext cx="2812547" cy="13436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07E4EA8-CE0C-4240-95BC-78EC0D8777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55"/>
          <a:stretch/>
        </p:blipFill>
        <p:spPr>
          <a:xfrm>
            <a:off x="10081441" y="4678017"/>
            <a:ext cx="2110559" cy="21932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7179333-D1F8-4712-AA09-931BC38D4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613" y="4572000"/>
            <a:ext cx="2287237" cy="62047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A5F5D28-0A34-4A35-BADF-7DA44EA04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244" y="5353414"/>
            <a:ext cx="2596197" cy="13436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8171076-E8E5-42AA-8449-6E789B060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6163" y="1284732"/>
            <a:ext cx="1242412" cy="70788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156CF779-8A09-426A-8A21-17E9FA936F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9411" y="1422887"/>
            <a:ext cx="2484141" cy="249735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453C058-8715-40A3-9F2A-A0DA8D6797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8606" y="2191529"/>
            <a:ext cx="450603" cy="15520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68D4AE4-53D4-4DC5-8A45-D73C094B5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8269" y="2191528"/>
            <a:ext cx="440589" cy="156208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210B4C67-1010-4F17-8141-A19BB45B1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2313" y="2201054"/>
            <a:ext cx="430576" cy="155207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53BBDCAF-5387-4B5A-AD56-F21910C28D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66344" y="2196642"/>
            <a:ext cx="430576" cy="6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55896D1-9031-488C-BDD9-C0D22B2BB47F}"/>
              </a:ext>
            </a:extLst>
          </p:cNvPr>
          <p:cNvSpPr txBox="1"/>
          <p:nvPr/>
        </p:nvSpPr>
        <p:spPr>
          <a:xfrm>
            <a:off x="577588" y="1638675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Dr. Adalberto Paz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13/08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92522A7-F766-4673-9FAD-B0027EE9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15" y="0"/>
            <a:ext cx="10137971" cy="16581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Ciclo de Estudos do GENTMARX: O extrativismo amazônico em perspectiva histórica: características, personagens e projetos políticos (século XIX ao XX)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7821288-F79B-48C7-B679-F19B03FC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1" y="2721115"/>
            <a:ext cx="2470412" cy="6656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971EFB6-D087-4D33-A041-20675AF2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7" y="3411299"/>
            <a:ext cx="3025906" cy="3074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A988FC1-07D8-4484-AF00-A54588AB8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193" y="3330040"/>
            <a:ext cx="1762955" cy="193676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1F778A8-34D1-4586-A7EC-7A72A53FB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193" y="5266807"/>
            <a:ext cx="2125307" cy="10895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81CB122-417A-48E7-BDF8-6E1274B48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119" y="3330040"/>
            <a:ext cx="2837407" cy="27650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DF39019-F1E9-4CE2-9D67-1343CEC42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360" y="2682795"/>
            <a:ext cx="1181785" cy="6656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6410E06-82EB-457E-8808-0F4094280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867" y="3980697"/>
            <a:ext cx="492819" cy="163246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53DC8E7-DC89-4DB5-9687-01B055EF0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4548" y="3980697"/>
            <a:ext cx="492819" cy="162525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F53FF5D-BF43-4607-99F0-CE298FE5E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6847" y="4014597"/>
            <a:ext cx="444339" cy="159135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536AD5A-2892-49DE-B9C0-95D1E43A36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2473" y="3993623"/>
            <a:ext cx="4000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CBE92B4-4E25-4BB9-8EAE-6DDD25D5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15" y="0"/>
            <a:ext cx="10137971" cy="16581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Ciclo de Estudos do GENTMARX: Natureza e utopia em Marx e Ernst Bloch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02FF7B0-C4F1-45CD-9DAA-FD073DAE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9" y="2920745"/>
            <a:ext cx="3299847" cy="31813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E94A09D-1B3C-4A4E-B51D-5FF8EDD5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801" y="2555607"/>
            <a:ext cx="2472027" cy="6211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29AF686-6D81-45C5-8965-5369356C5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928" y="3243970"/>
            <a:ext cx="1524498" cy="21370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DC7239B-753B-4DCC-87B5-06EB7029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815" y="5335030"/>
            <a:ext cx="1565332" cy="5852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A342B08-9F40-417A-BD08-6EF09D5CC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429" y="2219107"/>
            <a:ext cx="1092383" cy="6762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AA2E9D7-0431-406A-B8E2-C29DFF6B6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809" y="3011537"/>
            <a:ext cx="3035433" cy="29721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30DB455-BB4A-4B29-A080-974DEFF6B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8614" y="3539436"/>
            <a:ext cx="680014" cy="20657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879E397-184C-469E-A29F-D5E7BA5F7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9510" y="3605383"/>
            <a:ext cx="590201" cy="20272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434A637-0CA9-4C0E-A831-1E947ACE43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9801" y="3626126"/>
            <a:ext cx="603032" cy="200155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0676DF6-D6D2-400E-8442-DD295FA55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12923" y="3626126"/>
            <a:ext cx="526049" cy="76982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2A0B17C-766C-4FC3-BC7C-C60597EC52E2}"/>
              </a:ext>
            </a:extLst>
          </p:cNvPr>
          <p:cNvSpPr txBox="1"/>
          <p:nvPr/>
        </p:nvSpPr>
        <p:spPr>
          <a:xfrm>
            <a:off x="577588" y="1638675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Dr. Rosalvo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Schütz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20/08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0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AE4B89-9664-4889-98E6-546FCD6F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pt-BR" b="1" i="0" u="none" strike="noStrike" kern="1200" cap="none" spc="-12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Comissão organizadora</a:t>
            </a:r>
            <a:endParaRPr lang="pt-BR" sz="8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00547C-6E44-45F9-A79E-F797EA5A7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2011680"/>
            <a:ext cx="10741268" cy="376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Dr. </a:t>
            </a:r>
            <a:r>
              <a:rPr lang="pt-BR" sz="3200" dirty="0" err="1"/>
              <a:t>Kachia</a:t>
            </a:r>
            <a:r>
              <a:rPr lang="pt-BR" sz="3200" dirty="0"/>
              <a:t> </a:t>
            </a:r>
            <a:r>
              <a:rPr lang="pt-BR" sz="3200" dirty="0" err="1"/>
              <a:t>Téchio</a:t>
            </a:r>
            <a:r>
              <a:rPr lang="pt-BR" sz="3200" dirty="0"/>
              <a:t> </a:t>
            </a:r>
          </a:p>
          <a:p>
            <a:pPr marL="0" indent="0" algn="ctr">
              <a:buNone/>
            </a:pPr>
            <a:r>
              <a:rPr lang="pt-BR" sz="3200" dirty="0"/>
              <a:t>Dr. Santiago da Silva Andrade</a:t>
            </a:r>
          </a:p>
          <a:p>
            <a:pPr marL="0" indent="0" algn="ctr">
              <a:buNone/>
            </a:pPr>
            <a:r>
              <a:rPr lang="pt-BR" sz="3200" dirty="0"/>
              <a:t>Mestranda Fernanda Estrada</a:t>
            </a:r>
          </a:p>
          <a:p>
            <a:pPr marL="0" indent="0" algn="ctr">
              <a:buNone/>
            </a:pPr>
            <a:r>
              <a:rPr lang="pt-BR" sz="3200" dirty="0"/>
              <a:t>Mestranda Jucielma Rodrigues</a:t>
            </a:r>
          </a:p>
        </p:txBody>
      </p:sp>
    </p:spTree>
    <p:extLst>
      <p:ext uri="{BB962C8B-B14F-4D97-AF65-F5344CB8AC3E}">
        <p14:creationId xmlns:p14="http://schemas.microsoft.com/office/powerpoint/2010/main" val="308666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282" y="-186116"/>
            <a:ext cx="9866022" cy="165819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Introdução à Metodologia da Pesquisa Científica: ABNT </a:t>
            </a:r>
            <a:r>
              <a:rPr lang="pt-BR" sz="4400" b="1" dirty="0" err="1"/>
              <a:t>vs</a:t>
            </a:r>
            <a:r>
              <a:rPr lang="pt-BR" sz="4400" b="1" dirty="0"/>
              <a:t> Vancouver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2758" r="2350" b="833"/>
          <a:stretch/>
        </p:blipFill>
        <p:spPr>
          <a:xfrm>
            <a:off x="143767" y="2579635"/>
            <a:ext cx="6128263" cy="37914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30" y="3083769"/>
            <a:ext cx="5340528" cy="32154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10672" y="1314841"/>
            <a:ext cx="60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pelo Dr. Elton de Lima Borges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10/06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4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4132" y="-199518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Ensino de Solos na Educação Básica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71365" b="80230"/>
          <a:stretch/>
        </p:blipFill>
        <p:spPr>
          <a:xfrm>
            <a:off x="428716" y="2379916"/>
            <a:ext cx="2504885" cy="7331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2963" t="26251" r="48676" b="7519"/>
          <a:stretch/>
        </p:blipFill>
        <p:spPr>
          <a:xfrm>
            <a:off x="317206" y="3212972"/>
            <a:ext cx="3354814" cy="33212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71890" b="79171"/>
          <a:stretch/>
        </p:blipFill>
        <p:spPr>
          <a:xfrm>
            <a:off x="6840215" y="1517778"/>
            <a:ext cx="1550953" cy="9060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7489" t="23575"/>
          <a:stretch/>
        </p:blipFill>
        <p:spPr>
          <a:xfrm>
            <a:off x="3538201" y="3432428"/>
            <a:ext cx="3046325" cy="30358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5363" t="29176" r="988" b="2354"/>
          <a:stretch/>
        </p:blipFill>
        <p:spPr>
          <a:xfrm>
            <a:off x="6723936" y="2423830"/>
            <a:ext cx="3334464" cy="33551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454" y="2756153"/>
            <a:ext cx="409575" cy="15049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083" y="2765678"/>
            <a:ext cx="428625" cy="14954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6454" y="4302631"/>
            <a:ext cx="438150" cy="14763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8754" y="4302631"/>
            <a:ext cx="419100" cy="6477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90640" y="1314841"/>
            <a:ext cx="623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Dra. Elaine Almeida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Delarmelinda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Honoré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16/06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5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375" y="-207001"/>
            <a:ext cx="11429999" cy="165819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Meio Ambiente: Conservação e Genética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094" t="28048" r="52823" b="5053"/>
          <a:stretch/>
        </p:blipFill>
        <p:spPr>
          <a:xfrm>
            <a:off x="61632" y="3221597"/>
            <a:ext cx="3450263" cy="34719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895" y="3221598"/>
            <a:ext cx="2644263" cy="16711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9010" t="29122"/>
          <a:stretch/>
        </p:blipFill>
        <p:spPr>
          <a:xfrm>
            <a:off x="9773250" y="4561166"/>
            <a:ext cx="2329543" cy="22076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95" y="4881941"/>
            <a:ext cx="2753480" cy="15127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l="65588" t="25962" r="1011" b="23938"/>
          <a:stretch/>
        </p:blipFill>
        <p:spPr>
          <a:xfrm>
            <a:off x="7400998" y="5345892"/>
            <a:ext cx="2405213" cy="14006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r="72912" b="80314"/>
          <a:stretch/>
        </p:blipFill>
        <p:spPr>
          <a:xfrm>
            <a:off x="777163" y="2407881"/>
            <a:ext cx="2336074" cy="6661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r="45440" b="78309"/>
          <a:stretch/>
        </p:blipFill>
        <p:spPr>
          <a:xfrm>
            <a:off x="7799892" y="4622674"/>
            <a:ext cx="2083934" cy="67559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r="73967" b="77099"/>
          <a:stretch/>
        </p:blipFill>
        <p:spPr>
          <a:xfrm>
            <a:off x="9991213" y="1475008"/>
            <a:ext cx="1269819" cy="8594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/>
          <a:srcRect l="43120" t="30748" r="3287" b="3060"/>
          <a:stretch/>
        </p:blipFill>
        <p:spPr>
          <a:xfrm>
            <a:off x="7168896" y="1860142"/>
            <a:ext cx="2754997" cy="261810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2716" y="2423695"/>
            <a:ext cx="438150" cy="15144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3906" y="2409407"/>
            <a:ext cx="457200" cy="154305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2501" y="2442744"/>
            <a:ext cx="409575" cy="14763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43471" y="2413872"/>
            <a:ext cx="419100" cy="6096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43865" y="1267483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Dra.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Ludimilla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Ronqui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17/06 às 18h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9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054" y="-245084"/>
            <a:ext cx="11429999" cy="165819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Meio Ambiente: Conservação e Genética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46257" b="81281"/>
          <a:stretch/>
        </p:blipFill>
        <p:spPr>
          <a:xfrm>
            <a:off x="420507" y="2310385"/>
            <a:ext cx="2701516" cy="7346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2889" t="29985"/>
          <a:stretch/>
        </p:blipFill>
        <p:spPr>
          <a:xfrm>
            <a:off x="141233" y="3260803"/>
            <a:ext cx="3347680" cy="32040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74" y="3139191"/>
            <a:ext cx="2644263" cy="16711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574" y="4799534"/>
            <a:ext cx="2753480" cy="15127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r="45184" b="79063"/>
          <a:stretch/>
        </p:blipFill>
        <p:spPr>
          <a:xfrm>
            <a:off x="7759337" y="4671297"/>
            <a:ext cx="2022710" cy="6033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65588" t="25962" r="1011" b="23938"/>
          <a:stretch/>
        </p:blipFill>
        <p:spPr>
          <a:xfrm>
            <a:off x="7400998" y="5212080"/>
            <a:ext cx="2405213" cy="140068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45225" t="29650"/>
          <a:stretch/>
        </p:blipFill>
        <p:spPr>
          <a:xfrm>
            <a:off x="9806212" y="4454888"/>
            <a:ext cx="2358310" cy="23655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r="74173" b="77614"/>
          <a:stretch/>
        </p:blipFill>
        <p:spPr>
          <a:xfrm>
            <a:off x="9473236" y="1393259"/>
            <a:ext cx="888059" cy="5821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/>
          <a:srcRect l="42909" t="30660"/>
          <a:stretch/>
        </p:blipFill>
        <p:spPr>
          <a:xfrm>
            <a:off x="7123876" y="1891943"/>
            <a:ext cx="2843084" cy="261133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6211" y="2238916"/>
            <a:ext cx="438150" cy="14954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830" y="2202167"/>
            <a:ext cx="447675" cy="15049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5342" y="2202167"/>
            <a:ext cx="400050" cy="14954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7325" y="2238916"/>
            <a:ext cx="409575" cy="62865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43865" y="1267483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Dra.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Ludimilla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Ronqui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24/06 às 18h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Sobre Educação e Ensino de Ciências da Natureza em Rondônia: Alguns Resultados do PGECN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1550" y="3779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646363" y="1755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11329" y="1396942"/>
            <a:ext cx="11103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evento coordenado pela Dr. Maria Rosangela Soares, Dr. Paulo Vilela Cruz, Dra.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Kachia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Hedeny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Techio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Dra. Elaine Almeida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Delarmelinda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Honore e Dr.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Izaias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Fernandes, contou com a apresentação de mestres e mestrandos do PGECN, sendo eles: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Gleison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Costa Ramos, Ms.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Wermiton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Tiago Santos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Solidera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Ms. Priscila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Cofani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Pomini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Ms. Sonia Oliveira Schneider Garcia,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Edileuza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Santos Pires,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Kellyson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Silva de Souza e Angélica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Pancieri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Zandonadi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Realizado no dia 25/06 às 19:30h pelo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pt-BR" sz="4000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4023162251"/>
              </p:ext>
            </p:extLst>
          </p:nvPr>
        </p:nvGraphicFramePr>
        <p:xfrm>
          <a:off x="1630244" y="2474159"/>
          <a:ext cx="8341070" cy="417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99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9476" y="-284297"/>
            <a:ext cx="9326089" cy="1672344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Como escrever um Projeto de Pesquisa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64218" b="83906"/>
          <a:stretch/>
        </p:blipFill>
        <p:spPr>
          <a:xfrm>
            <a:off x="501501" y="2576923"/>
            <a:ext cx="3554800" cy="7848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4904" t="25419" r="48953" b="1410"/>
          <a:stretch/>
        </p:blipFill>
        <p:spPr>
          <a:xfrm>
            <a:off x="94743" y="3361806"/>
            <a:ext cx="3010829" cy="29921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59803" t="23589" r="462" b="5069"/>
          <a:stretch/>
        </p:blipFill>
        <p:spPr>
          <a:xfrm>
            <a:off x="3097295" y="3473318"/>
            <a:ext cx="3141868" cy="27691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69252" b="84748"/>
          <a:stretch/>
        </p:blipFill>
        <p:spPr>
          <a:xfrm>
            <a:off x="8583516" y="4338185"/>
            <a:ext cx="2744699" cy="6094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6476" t="24219" r="52528" b="7529"/>
          <a:stretch/>
        </p:blipFill>
        <p:spPr>
          <a:xfrm>
            <a:off x="10018554" y="4785754"/>
            <a:ext cx="2106539" cy="20762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4197" t="21728" b="24966"/>
          <a:stretch/>
        </p:blipFill>
        <p:spPr>
          <a:xfrm>
            <a:off x="7400926" y="5014362"/>
            <a:ext cx="2617628" cy="17445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98" y="1319213"/>
            <a:ext cx="1303220" cy="65161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r="13389" b="4421"/>
          <a:stretch/>
        </p:blipFill>
        <p:spPr>
          <a:xfrm>
            <a:off x="6524957" y="1544776"/>
            <a:ext cx="2409129" cy="24387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503" y="2073925"/>
            <a:ext cx="1001202" cy="189278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457" y="2081265"/>
            <a:ext cx="1134463" cy="188544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8729" y="2081265"/>
            <a:ext cx="902426" cy="60861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43865" y="1267483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pelo Dr.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Izaías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Médice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Fernandes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15/07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989" y="-14763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err="1"/>
              <a:t>Antropoceno</a:t>
            </a:r>
            <a:r>
              <a:rPr lang="pt-BR" sz="4800" b="1" dirty="0"/>
              <a:t>: o que é e para que serve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66880" b="80407"/>
          <a:stretch/>
        </p:blipFill>
        <p:spPr>
          <a:xfrm>
            <a:off x="605997" y="2646770"/>
            <a:ext cx="3223253" cy="83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4732" t="29022" r="44201" b="1290"/>
          <a:stretch/>
        </p:blipFill>
        <p:spPr>
          <a:xfrm>
            <a:off x="349964" y="3651527"/>
            <a:ext cx="2991993" cy="29321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75061" t="27600"/>
          <a:stretch/>
        </p:blipFill>
        <p:spPr>
          <a:xfrm>
            <a:off x="3451494" y="3645544"/>
            <a:ext cx="2316480" cy="29381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72317" b="76895"/>
          <a:stretch/>
        </p:blipFill>
        <p:spPr>
          <a:xfrm>
            <a:off x="7373507" y="2425514"/>
            <a:ext cx="1372171" cy="8944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4282" t="28391"/>
          <a:stretch/>
        </p:blipFill>
        <p:spPr>
          <a:xfrm>
            <a:off x="6807151" y="3336078"/>
            <a:ext cx="3108960" cy="31205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783" y="3430271"/>
            <a:ext cx="419100" cy="15049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420" y="3430271"/>
            <a:ext cx="466725" cy="15144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453" y="4970716"/>
            <a:ext cx="428625" cy="14859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1232" y="4970716"/>
            <a:ext cx="419100" cy="5810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2820" y="1365252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pelo Dr. Santiago Silva de Andrade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01/08 às 16h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3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345" y="67371"/>
            <a:ext cx="9090793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Neurociência e a Aprendizagem na Educação Infantil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45616" b="81118"/>
          <a:stretch/>
        </p:blipFill>
        <p:spPr>
          <a:xfrm>
            <a:off x="467663" y="2489476"/>
            <a:ext cx="2656011" cy="7081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44072" t="30164"/>
          <a:stretch/>
        </p:blipFill>
        <p:spPr>
          <a:xfrm>
            <a:off x="118348" y="3518358"/>
            <a:ext cx="2774135" cy="26600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79" y="3165148"/>
            <a:ext cx="2644263" cy="16711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575" y="2009892"/>
            <a:ext cx="2778701" cy="23726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480" y="1283045"/>
            <a:ext cx="1536247" cy="9315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479" y="4825491"/>
            <a:ext cx="2753480" cy="151278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9052" y="2278877"/>
            <a:ext cx="590550" cy="1524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9602" y="2278877"/>
            <a:ext cx="476250" cy="14954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9"/>
          <a:srcRect r="4978" b="26235"/>
          <a:stretch/>
        </p:blipFill>
        <p:spPr>
          <a:xfrm>
            <a:off x="10072733" y="2303051"/>
            <a:ext cx="407286" cy="111714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1425" y="2286227"/>
            <a:ext cx="438150" cy="6477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/>
          <a:srcRect l="297" t="74421"/>
          <a:stretch/>
        </p:blipFill>
        <p:spPr>
          <a:xfrm>
            <a:off x="10074072" y="3408836"/>
            <a:ext cx="427353" cy="38739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1"/>
          <a:srcRect l="396" t="-1019" r="73077" b="78431"/>
          <a:stretch/>
        </p:blipFill>
        <p:spPr>
          <a:xfrm>
            <a:off x="8667047" y="4203788"/>
            <a:ext cx="2636111" cy="87153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1"/>
          <a:srcRect l="21886" t="29056" r="50803" b="1614"/>
          <a:stretch/>
        </p:blipFill>
        <p:spPr>
          <a:xfrm>
            <a:off x="9787727" y="4617135"/>
            <a:ext cx="2151724" cy="212076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1"/>
          <a:srcRect l="65588" t="25962" r="1011" b="23938"/>
          <a:stretch/>
        </p:blipFill>
        <p:spPr>
          <a:xfrm>
            <a:off x="6819095" y="4994788"/>
            <a:ext cx="2912637" cy="16961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43865" y="1267483"/>
            <a:ext cx="551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Ministrada pela Mestranda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Elízia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Santos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29/07 às 09h pelo Google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5567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490</TotalTime>
  <Words>463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Times New Roman</vt:lpstr>
      <vt:lpstr>Verdana</vt:lpstr>
      <vt:lpstr>Metropolitano</vt:lpstr>
      <vt:lpstr>Projetos de Extensão do PGECN em Números</vt:lpstr>
      <vt:lpstr>Introdução à Metodologia da Pesquisa Científica: ABNT vs Vancouver</vt:lpstr>
      <vt:lpstr>Ensino de Solos na Educação Básica</vt:lpstr>
      <vt:lpstr>Meio Ambiente: Conservação e Genética</vt:lpstr>
      <vt:lpstr>Meio Ambiente: Conservação e Genética</vt:lpstr>
      <vt:lpstr>Pesquisas Sobre Educação e Ensino de Ciências da Natureza em Rondônia: Alguns Resultados do PGECN</vt:lpstr>
      <vt:lpstr>Como escrever um Projeto de Pesquisa</vt:lpstr>
      <vt:lpstr>Antropoceno: o que é e para que serve</vt:lpstr>
      <vt:lpstr>Neurociência e a Aprendizagem na Educação Infantil</vt:lpstr>
      <vt:lpstr>Ferramentas Digitais Para Interação Síncrona</vt:lpstr>
      <vt:lpstr>Ferramentas Digitais Para Interação Síncrona</vt:lpstr>
      <vt:lpstr>I Ciclo de Estudos do GENTMARX: A construção de barragens hidrelétricas na Amazônia em perspectiva histórica</vt:lpstr>
      <vt:lpstr>I Ciclo de Estudos do GENTMARX: Neoliberalismo e Meio Ambiente Mínimo: aspectos da falha metabólica do capitalismo</vt:lpstr>
      <vt:lpstr>I Ciclo de Estudos do GENTMARX: O extrativismo amazônico em perspectiva histórica: características, personagens e projetos políticos (século XIX ao XX)</vt:lpstr>
      <vt:lpstr>I Ciclo de Estudos do GENTMARX: Natureza e utopia em Marx e Ernst Bloch</vt:lpstr>
      <vt:lpstr>Comissão organizadora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PC</cp:lastModifiedBy>
  <cp:revision>39</cp:revision>
  <dcterms:created xsi:type="dcterms:W3CDTF">2020-08-05T18:29:06Z</dcterms:created>
  <dcterms:modified xsi:type="dcterms:W3CDTF">2020-09-01T18:37:19Z</dcterms:modified>
</cp:coreProperties>
</file>